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2" autoAdjust="0"/>
    <p:restoredTop sz="94660"/>
  </p:normalViewPr>
  <p:slideViewPr>
    <p:cSldViewPr>
      <p:cViewPr varScale="1">
        <p:scale>
          <a:sx n="73" d="100"/>
          <a:sy n="73" d="100"/>
        </p:scale>
        <p:origin x="-10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2251579"/>
          </a:xfrm>
        </p:spPr>
        <p:txBody>
          <a:bodyPr lIns="0" rIns="0" anchor="t">
            <a:noAutofit/>
          </a:bodyPr>
          <a:lstStyle>
            <a:lvl1pPr>
              <a:defRPr sz="6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905864"/>
            <a:ext cx="6172200" cy="1123336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4400" y="1554480"/>
            <a:ext cx="4222308" cy="388620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69848" y="1554480"/>
            <a:ext cx="2075688" cy="3886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56432" y="1554480"/>
            <a:ext cx="4224528" cy="3886200"/>
          </a:xfrm>
        </p:spPr>
        <p:txBody>
          <a:bodyPr vert="eaVer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3456432" y="1545336"/>
            <a:ext cx="4224528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9848" y="1472184"/>
            <a:ext cx="6172200" cy="2130552"/>
          </a:xfrm>
        </p:spPr>
        <p:txBody>
          <a:bodyPr anchor="t">
            <a:noAutofit/>
          </a:bodyPr>
          <a:lstStyle>
            <a:lvl1pPr algn="l">
              <a:defRPr sz="48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3886200"/>
            <a:ext cx="6172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6325" cy="1066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86998" y="1915859"/>
            <a:ext cx="3646966" cy="288142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6754" y="1915881"/>
            <a:ext cx="3639311" cy="288139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9600"/>
            <a:ext cx="3615734" cy="106679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1" y="1916113"/>
            <a:ext cx="3638550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860676"/>
            <a:ext cx="3638550" cy="28828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92625" y="1916113"/>
            <a:ext cx="3660775" cy="646112"/>
          </a:xfrm>
        </p:spPr>
        <p:txBody>
          <a:bodyPr anchor="t">
            <a:normAutofit/>
          </a:bodyPr>
          <a:lstStyle>
            <a:lvl1pPr marL="0" indent="0">
              <a:buNone/>
              <a:defRPr sz="1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92626" y="2860676"/>
            <a:ext cx="3651250" cy="28829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7162800" y="1551543"/>
            <a:ext cx="1828800" cy="365125"/>
          </a:xfrm>
        </p:spPr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450" y="1920876"/>
            <a:ext cx="3654425" cy="288924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6425"/>
            <a:ext cx="3629025" cy="1041400"/>
          </a:xfrm>
        </p:spPr>
        <p:txBody>
          <a:bodyPr anchor="t">
            <a:normAutofit/>
          </a:bodyPr>
          <a:lstStyle>
            <a:lvl1pPr algn="l">
              <a:defRPr sz="1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920875"/>
            <a:ext cx="3629025" cy="1812925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776" y="600074"/>
            <a:ext cx="2074862" cy="1981201"/>
          </a:xfrm>
          <a:ln>
            <a:noFill/>
          </a:ln>
        </p:spPr>
        <p:txBody>
          <a:bodyPr anchor="t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963862" y="1650999"/>
            <a:ext cx="5627687" cy="422076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63862" y="614363"/>
            <a:ext cx="3741738" cy="90963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493776" y="6356350"/>
            <a:ext cx="5102352" cy="3651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9848" y="1554480"/>
            <a:ext cx="2073348" cy="197946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54400" y="1547036"/>
            <a:ext cx="4222308" cy="38862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189468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AAC3B7-3E63-4E59-9B3B-1C738E06E79B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69848" y="6356350"/>
            <a:ext cx="5102352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59752" y="6356350"/>
            <a:ext cx="113768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780F83-80C8-46A7-9C80-31109AFF253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1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i="1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1406020"/>
            <a:ext cx="6172199" cy="4080380"/>
          </a:xfrm>
        </p:spPr>
        <p:txBody>
          <a:bodyPr/>
          <a:lstStyle/>
          <a:p>
            <a:r>
              <a:rPr lang="en-US" dirty="0" smtClean="0"/>
              <a:t>Adding Up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71753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9</a:t>
            </a:r>
            <a:r>
              <a:rPr lang="en-US" sz="6000" dirty="0" smtClean="0"/>
              <a:t>0 – 79</a:t>
            </a:r>
          </a:p>
          <a:p>
            <a:pPr marL="0" indent="0" algn="ctr">
              <a:buNone/>
            </a:pPr>
            <a:r>
              <a:rPr lang="en-US" sz="6000" dirty="0"/>
              <a:t>9</a:t>
            </a:r>
            <a:r>
              <a:rPr lang="en-US" sz="6000" dirty="0" smtClean="0"/>
              <a:t>0 – 74</a:t>
            </a:r>
          </a:p>
          <a:p>
            <a:pPr marL="0" indent="0" algn="ctr">
              <a:buNone/>
            </a:pPr>
            <a:r>
              <a:rPr lang="en-US" sz="6000" dirty="0" smtClean="0"/>
              <a:t>90 – 49</a:t>
            </a:r>
          </a:p>
          <a:p>
            <a:pPr marL="0" indent="0" algn="ctr">
              <a:buNone/>
            </a:pPr>
            <a:r>
              <a:rPr lang="en-US" sz="6000" dirty="0"/>
              <a:t>9</a:t>
            </a:r>
            <a:r>
              <a:rPr lang="en-US" sz="6000" dirty="0" smtClean="0"/>
              <a:t>0 – 44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7198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100 – 89</a:t>
            </a:r>
          </a:p>
          <a:p>
            <a:pPr marL="0" indent="0" algn="ctr">
              <a:buNone/>
            </a:pPr>
            <a:r>
              <a:rPr lang="en-US" sz="6000" dirty="0" smtClean="0"/>
              <a:t>100 – 74</a:t>
            </a:r>
          </a:p>
          <a:p>
            <a:pPr marL="0" indent="0" algn="ctr">
              <a:buNone/>
            </a:pPr>
            <a:r>
              <a:rPr lang="en-US" sz="6000" dirty="0" smtClean="0"/>
              <a:t>100 – 49</a:t>
            </a:r>
          </a:p>
          <a:p>
            <a:pPr marL="0" indent="0" algn="ctr">
              <a:buNone/>
            </a:pPr>
            <a:r>
              <a:rPr lang="en-US" sz="6000" dirty="0" smtClean="0"/>
              <a:t>100 – 44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70801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600200"/>
            <a:ext cx="4572000" cy="197946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Category 2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35814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Adding Up strategy :</a:t>
            </a:r>
          </a:p>
          <a:p>
            <a:r>
              <a:rPr lang="en-US" dirty="0" smtClean="0"/>
              <a:t>The whole number is a multiple of ten or one hundred.</a:t>
            </a:r>
          </a:p>
          <a:p>
            <a:r>
              <a:rPr lang="en-US" dirty="0" smtClean="0"/>
              <a:t>The subtrahend is close to a multiple of ten or a landmark number.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322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100 – 89</a:t>
            </a:r>
          </a:p>
          <a:p>
            <a:pPr marL="0" indent="0" algn="ctr">
              <a:buNone/>
            </a:pPr>
            <a:r>
              <a:rPr lang="en-US" sz="6000" dirty="0" smtClean="0"/>
              <a:t>100 – 69</a:t>
            </a:r>
          </a:p>
          <a:p>
            <a:pPr marL="0" indent="0" algn="ctr">
              <a:buNone/>
            </a:pPr>
            <a:r>
              <a:rPr lang="en-US" sz="6000" dirty="0" smtClean="0"/>
              <a:t>100 – 49</a:t>
            </a:r>
          </a:p>
          <a:p>
            <a:pPr marL="0" indent="0" algn="ctr">
              <a:buNone/>
            </a:pPr>
            <a:r>
              <a:rPr lang="en-US" sz="6000" dirty="0" smtClean="0"/>
              <a:t>100 – 37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63693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150 – 124</a:t>
            </a:r>
          </a:p>
          <a:p>
            <a:pPr marL="0" indent="0" algn="ctr">
              <a:buNone/>
            </a:pPr>
            <a:r>
              <a:rPr lang="en-US" sz="6000" dirty="0" smtClean="0"/>
              <a:t>150 – 149</a:t>
            </a:r>
          </a:p>
          <a:p>
            <a:pPr marL="0" indent="0" algn="ctr">
              <a:buNone/>
            </a:pPr>
            <a:r>
              <a:rPr lang="en-US" sz="6000" dirty="0" smtClean="0"/>
              <a:t>150 – 124</a:t>
            </a:r>
          </a:p>
          <a:p>
            <a:pPr marL="0" indent="0" algn="ctr">
              <a:buNone/>
            </a:pPr>
            <a:r>
              <a:rPr lang="en-US" sz="6000" dirty="0" smtClean="0"/>
              <a:t>150 – 99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8316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2</a:t>
            </a:r>
            <a:r>
              <a:rPr lang="en-US" sz="6000" dirty="0" smtClean="0"/>
              <a:t>50 – 224</a:t>
            </a:r>
          </a:p>
          <a:p>
            <a:pPr marL="0" indent="0" algn="ctr">
              <a:buNone/>
            </a:pPr>
            <a:r>
              <a:rPr lang="en-US" sz="6000" dirty="0"/>
              <a:t>2</a:t>
            </a:r>
            <a:r>
              <a:rPr lang="en-US" sz="6000" dirty="0" smtClean="0"/>
              <a:t>50 – 219</a:t>
            </a:r>
          </a:p>
          <a:p>
            <a:pPr marL="0" indent="0" algn="ctr">
              <a:buNone/>
            </a:pPr>
            <a:r>
              <a:rPr lang="en-US" sz="6000" dirty="0" smtClean="0"/>
              <a:t>200 – 199</a:t>
            </a:r>
          </a:p>
          <a:p>
            <a:pPr marL="0" indent="0" algn="ctr">
              <a:buNone/>
            </a:pPr>
            <a:r>
              <a:rPr lang="en-US" sz="6000" dirty="0" smtClean="0"/>
              <a:t>200 – 149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350498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300 – 269</a:t>
            </a:r>
          </a:p>
          <a:p>
            <a:pPr marL="0" indent="0" algn="ctr">
              <a:buNone/>
            </a:pPr>
            <a:r>
              <a:rPr lang="en-US" sz="6000" dirty="0" smtClean="0"/>
              <a:t>300 – 249</a:t>
            </a:r>
          </a:p>
          <a:p>
            <a:pPr marL="0" indent="0" algn="ctr">
              <a:buNone/>
            </a:pPr>
            <a:r>
              <a:rPr lang="en-US" sz="6000" dirty="0"/>
              <a:t>3</a:t>
            </a:r>
            <a:r>
              <a:rPr lang="en-US" sz="6000" dirty="0" smtClean="0"/>
              <a:t>00 – 99</a:t>
            </a:r>
          </a:p>
          <a:p>
            <a:pPr marL="0" indent="0" algn="ctr">
              <a:buNone/>
            </a:pPr>
            <a:r>
              <a:rPr lang="en-US" sz="6000" dirty="0"/>
              <a:t>3</a:t>
            </a:r>
            <a:r>
              <a:rPr lang="en-US" sz="6000" dirty="0" smtClean="0"/>
              <a:t>00 – 149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900562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4</a:t>
            </a:r>
            <a:r>
              <a:rPr lang="en-US" sz="6000" dirty="0" smtClean="0"/>
              <a:t>00 – 349</a:t>
            </a:r>
          </a:p>
          <a:p>
            <a:pPr marL="0" indent="0" algn="ctr">
              <a:buNone/>
            </a:pPr>
            <a:r>
              <a:rPr lang="en-US" sz="6000" dirty="0"/>
              <a:t>4</a:t>
            </a:r>
            <a:r>
              <a:rPr lang="en-US" sz="6000" dirty="0" smtClean="0"/>
              <a:t>00 – 299</a:t>
            </a:r>
          </a:p>
          <a:p>
            <a:pPr marL="0" indent="0" algn="ctr">
              <a:buNone/>
            </a:pPr>
            <a:r>
              <a:rPr lang="en-US" sz="6000" dirty="0" smtClean="0"/>
              <a:t>400 – 274</a:t>
            </a:r>
          </a:p>
          <a:p>
            <a:pPr marL="0" indent="0" algn="ctr">
              <a:buNone/>
            </a:pPr>
            <a:r>
              <a:rPr lang="en-US" sz="6000" dirty="0" smtClean="0"/>
              <a:t>200 – 199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556210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500 – 449</a:t>
            </a:r>
          </a:p>
          <a:p>
            <a:pPr marL="0" indent="0" algn="ctr">
              <a:buNone/>
            </a:pPr>
            <a:r>
              <a:rPr lang="en-US" sz="6000" dirty="0" smtClean="0"/>
              <a:t>500 – 419</a:t>
            </a:r>
          </a:p>
          <a:p>
            <a:pPr marL="0" indent="0" algn="ctr">
              <a:buNone/>
            </a:pPr>
            <a:r>
              <a:rPr lang="en-US" sz="6000" dirty="0"/>
              <a:t>5</a:t>
            </a:r>
            <a:r>
              <a:rPr lang="en-US" sz="6000" dirty="0" smtClean="0"/>
              <a:t>00 – 299</a:t>
            </a:r>
          </a:p>
          <a:p>
            <a:pPr marL="0" indent="0" algn="ctr">
              <a:buNone/>
            </a:pPr>
            <a:r>
              <a:rPr lang="en-US" sz="6000" dirty="0"/>
              <a:t>5</a:t>
            </a:r>
            <a:r>
              <a:rPr lang="en-US" sz="6000" dirty="0" smtClean="0"/>
              <a:t>00 – 249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33833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750 – 709</a:t>
            </a:r>
          </a:p>
          <a:p>
            <a:pPr marL="0" indent="0" algn="ctr">
              <a:buNone/>
            </a:pPr>
            <a:r>
              <a:rPr lang="en-US" sz="6000" dirty="0" smtClean="0"/>
              <a:t>750 – 599</a:t>
            </a:r>
          </a:p>
          <a:p>
            <a:pPr marL="0" indent="0" algn="ctr">
              <a:buNone/>
            </a:pPr>
            <a:r>
              <a:rPr lang="en-US" sz="6000" dirty="0"/>
              <a:t>750</a:t>
            </a:r>
            <a:r>
              <a:rPr lang="en-US" sz="6000" dirty="0" smtClean="0"/>
              <a:t> – 449</a:t>
            </a:r>
          </a:p>
          <a:p>
            <a:pPr marL="0" indent="0" algn="ctr">
              <a:buNone/>
            </a:pPr>
            <a:r>
              <a:rPr lang="en-US" sz="6000" dirty="0"/>
              <a:t>750</a:t>
            </a:r>
            <a:r>
              <a:rPr lang="en-US" sz="6000" dirty="0" smtClean="0"/>
              <a:t> – 324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29785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600200"/>
            <a:ext cx="4572000" cy="197946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Category 1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35814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Adding Up strategy :</a:t>
            </a:r>
          </a:p>
          <a:p>
            <a:r>
              <a:rPr lang="en-US" dirty="0" smtClean="0"/>
              <a:t>The whole number is a multiple of ten or one hundred.</a:t>
            </a:r>
          </a:p>
          <a:p>
            <a:r>
              <a:rPr lang="en-US" dirty="0" smtClean="0"/>
              <a:t>The subtrahend is close to a multiple of ten or a landmark number.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248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1000 – 899</a:t>
            </a:r>
          </a:p>
          <a:p>
            <a:pPr marL="0" indent="0" algn="ctr">
              <a:buNone/>
            </a:pPr>
            <a:r>
              <a:rPr lang="en-US" sz="6000" dirty="0" smtClean="0"/>
              <a:t>1000 – 749</a:t>
            </a:r>
          </a:p>
          <a:p>
            <a:pPr marL="0" indent="0" algn="ctr">
              <a:buNone/>
            </a:pPr>
            <a:r>
              <a:rPr lang="en-US" sz="6000" dirty="0"/>
              <a:t>1000</a:t>
            </a:r>
            <a:r>
              <a:rPr lang="en-US" sz="6000" dirty="0" smtClean="0"/>
              <a:t> – 624</a:t>
            </a:r>
          </a:p>
          <a:p>
            <a:pPr marL="0" indent="0" algn="ctr">
              <a:buNone/>
            </a:pPr>
            <a:r>
              <a:rPr lang="en-US" sz="6000" dirty="0"/>
              <a:t>1000</a:t>
            </a:r>
            <a:r>
              <a:rPr lang="en-US" sz="6000" dirty="0" smtClean="0"/>
              <a:t> – 499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761202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1600200"/>
            <a:ext cx="4572000" cy="1979466"/>
          </a:xfrm>
        </p:spPr>
        <p:txBody>
          <a:bodyPr>
            <a:normAutofit/>
          </a:bodyPr>
          <a:lstStyle/>
          <a:p>
            <a:r>
              <a:rPr lang="en-US" sz="4400" dirty="0" smtClean="0"/>
              <a:t>Category 3</a:t>
            </a:r>
            <a:endParaRPr 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1143000" y="3581400"/>
            <a:ext cx="6248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Adding Up strategy :</a:t>
            </a:r>
          </a:p>
          <a:p>
            <a:r>
              <a:rPr lang="en-US" dirty="0" smtClean="0"/>
              <a:t>The whole number is  NO longer an exact multiple of ten or one hundred.</a:t>
            </a:r>
          </a:p>
          <a:p>
            <a:r>
              <a:rPr lang="en-US" dirty="0" smtClean="0"/>
              <a:t>The subtrahend is farther distance from the whole.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4611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50 – 29</a:t>
            </a:r>
          </a:p>
          <a:p>
            <a:pPr marL="0" indent="0" algn="ctr">
              <a:buNone/>
            </a:pPr>
            <a:r>
              <a:rPr lang="en-US" sz="6000" dirty="0" smtClean="0"/>
              <a:t>50 – 29</a:t>
            </a:r>
          </a:p>
          <a:p>
            <a:pPr marL="0" indent="0" algn="ctr">
              <a:buNone/>
            </a:pPr>
            <a:r>
              <a:rPr lang="en-US" sz="6000" dirty="0" smtClean="0"/>
              <a:t>50 – 48</a:t>
            </a:r>
          </a:p>
          <a:p>
            <a:pPr marL="0" indent="0" algn="ctr">
              <a:buNone/>
            </a:pPr>
            <a:r>
              <a:rPr lang="en-US" sz="6000" dirty="0" smtClean="0"/>
              <a:t>50 – 37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649346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8</a:t>
            </a:r>
            <a:r>
              <a:rPr lang="en-US" sz="6000" dirty="0" smtClean="0"/>
              <a:t>0 – 59</a:t>
            </a:r>
          </a:p>
          <a:p>
            <a:pPr marL="0" indent="0" algn="ctr">
              <a:buNone/>
            </a:pPr>
            <a:r>
              <a:rPr lang="en-US" sz="6000" dirty="0" smtClean="0"/>
              <a:t>84 – 59</a:t>
            </a:r>
          </a:p>
          <a:p>
            <a:pPr marL="0" indent="0" algn="ctr">
              <a:buNone/>
            </a:pPr>
            <a:r>
              <a:rPr lang="en-US" sz="6000" dirty="0" smtClean="0"/>
              <a:t>81 – 48</a:t>
            </a:r>
          </a:p>
          <a:p>
            <a:pPr marL="0" indent="0" algn="ctr">
              <a:buNone/>
            </a:pPr>
            <a:r>
              <a:rPr lang="en-US" sz="6000" dirty="0" smtClean="0"/>
              <a:t>81 – 36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490366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70 – 49</a:t>
            </a:r>
          </a:p>
          <a:p>
            <a:pPr marL="0" indent="0" algn="ctr">
              <a:buNone/>
            </a:pPr>
            <a:r>
              <a:rPr lang="en-US" sz="6000" dirty="0" smtClean="0"/>
              <a:t>73 – 49</a:t>
            </a:r>
          </a:p>
          <a:p>
            <a:pPr marL="0" indent="0" algn="ctr">
              <a:buNone/>
            </a:pPr>
            <a:r>
              <a:rPr lang="en-US" sz="6000" dirty="0" smtClean="0"/>
              <a:t>76 – 67</a:t>
            </a:r>
          </a:p>
          <a:p>
            <a:pPr marL="0" indent="0" algn="ctr">
              <a:buNone/>
            </a:pPr>
            <a:r>
              <a:rPr lang="en-US" sz="6000" dirty="0" smtClean="0"/>
              <a:t>76 – 39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184056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100 – 75</a:t>
            </a:r>
          </a:p>
          <a:p>
            <a:pPr marL="0" indent="0" algn="ctr">
              <a:buNone/>
            </a:pPr>
            <a:r>
              <a:rPr lang="en-US" sz="6000" dirty="0" smtClean="0"/>
              <a:t>120 – 75</a:t>
            </a:r>
          </a:p>
          <a:p>
            <a:pPr marL="0" indent="0" algn="ctr">
              <a:buNone/>
            </a:pPr>
            <a:r>
              <a:rPr lang="en-US" sz="6000" dirty="0" smtClean="0"/>
              <a:t>125 – 75</a:t>
            </a:r>
          </a:p>
          <a:p>
            <a:pPr marL="0" indent="0" algn="ctr">
              <a:buNone/>
            </a:pPr>
            <a:r>
              <a:rPr lang="en-US" sz="6000" dirty="0" smtClean="0"/>
              <a:t>125– 83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658725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100 – 80</a:t>
            </a:r>
          </a:p>
          <a:p>
            <a:pPr marL="0" indent="0" algn="ctr">
              <a:buNone/>
            </a:pPr>
            <a:r>
              <a:rPr lang="en-US" sz="6000" dirty="0" smtClean="0"/>
              <a:t>140 – 80</a:t>
            </a:r>
          </a:p>
          <a:p>
            <a:pPr marL="0" indent="0" algn="ctr">
              <a:buNone/>
            </a:pPr>
            <a:r>
              <a:rPr lang="en-US" sz="6000" dirty="0" smtClean="0"/>
              <a:t>146 – 80</a:t>
            </a:r>
          </a:p>
          <a:p>
            <a:pPr marL="0" indent="0" algn="ctr">
              <a:buNone/>
            </a:pPr>
            <a:r>
              <a:rPr lang="en-US" sz="6000" dirty="0" smtClean="0"/>
              <a:t>146– 89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25371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2</a:t>
            </a:r>
            <a:r>
              <a:rPr lang="en-US" sz="6000" dirty="0" smtClean="0"/>
              <a:t>00 – 149</a:t>
            </a:r>
          </a:p>
          <a:p>
            <a:pPr marL="0" indent="0" algn="ctr">
              <a:buNone/>
            </a:pPr>
            <a:r>
              <a:rPr lang="en-US" sz="6000" dirty="0" smtClean="0"/>
              <a:t>250 – 149</a:t>
            </a:r>
          </a:p>
          <a:p>
            <a:pPr marL="0" indent="0" algn="ctr">
              <a:buNone/>
            </a:pPr>
            <a:r>
              <a:rPr lang="en-US" sz="6000" dirty="0" smtClean="0"/>
              <a:t>223 – 186</a:t>
            </a:r>
          </a:p>
          <a:p>
            <a:pPr marL="0" indent="0" algn="ctr">
              <a:buNone/>
            </a:pPr>
            <a:r>
              <a:rPr lang="en-US" sz="6000" dirty="0" smtClean="0"/>
              <a:t>245– 198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394081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300 – 174</a:t>
            </a:r>
          </a:p>
          <a:p>
            <a:pPr marL="0" indent="0" algn="ctr">
              <a:buNone/>
            </a:pPr>
            <a:r>
              <a:rPr lang="en-US" sz="6000" dirty="0" smtClean="0"/>
              <a:t>315 – </a:t>
            </a:r>
            <a:r>
              <a:rPr lang="en-US" sz="6000" dirty="0"/>
              <a:t>174</a:t>
            </a:r>
          </a:p>
          <a:p>
            <a:pPr marL="0" indent="0" algn="ctr">
              <a:buNone/>
            </a:pPr>
            <a:r>
              <a:rPr lang="en-US" sz="6000" dirty="0" smtClean="0"/>
              <a:t>335 – 219</a:t>
            </a:r>
          </a:p>
          <a:p>
            <a:pPr marL="0" indent="0" algn="ctr">
              <a:buNone/>
            </a:pPr>
            <a:r>
              <a:rPr lang="en-US" sz="6000" dirty="0" smtClean="0"/>
              <a:t>335– 287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70958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4</a:t>
            </a:r>
            <a:r>
              <a:rPr lang="en-US" sz="6000" dirty="0" smtClean="0"/>
              <a:t>00 – 329</a:t>
            </a:r>
          </a:p>
          <a:p>
            <a:pPr marL="0" indent="0" algn="ctr">
              <a:buNone/>
            </a:pPr>
            <a:r>
              <a:rPr lang="en-US" sz="6000" dirty="0" smtClean="0"/>
              <a:t>420 – 329</a:t>
            </a:r>
            <a:endParaRPr lang="en-US" sz="6000" dirty="0"/>
          </a:p>
          <a:p>
            <a:pPr marL="0" indent="0" algn="ctr">
              <a:buNone/>
            </a:pPr>
            <a:r>
              <a:rPr lang="en-US" sz="6000" dirty="0" smtClean="0"/>
              <a:t>423 – 318</a:t>
            </a:r>
          </a:p>
          <a:p>
            <a:pPr marL="0" indent="0" algn="ctr">
              <a:buNone/>
            </a:pPr>
            <a:r>
              <a:rPr lang="en-US" sz="6000" dirty="0" smtClean="0"/>
              <a:t>444 – 298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3393160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20 – 15</a:t>
            </a:r>
          </a:p>
          <a:p>
            <a:pPr marL="0" indent="0" algn="ctr">
              <a:buNone/>
            </a:pPr>
            <a:r>
              <a:rPr lang="en-US" sz="6000" dirty="0" smtClean="0"/>
              <a:t>20 – 14</a:t>
            </a:r>
          </a:p>
          <a:p>
            <a:pPr marL="0" indent="0" algn="ctr">
              <a:buNone/>
            </a:pPr>
            <a:r>
              <a:rPr lang="en-US" sz="6000" dirty="0" smtClean="0"/>
              <a:t>20 – 9</a:t>
            </a:r>
          </a:p>
          <a:p>
            <a:pPr marL="0" indent="0" algn="ctr">
              <a:buNone/>
            </a:pPr>
            <a:r>
              <a:rPr lang="en-US" sz="6000" dirty="0" smtClean="0"/>
              <a:t>20 – 8 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5348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500 – 249</a:t>
            </a:r>
          </a:p>
          <a:p>
            <a:pPr marL="0" indent="0" algn="ctr">
              <a:buNone/>
            </a:pPr>
            <a:r>
              <a:rPr lang="en-US" sz="6000" dirty="0" smtClean="0"/>
              <a:t>525 – 249</a:t>
            </a:r>
            <a:endParaRPr lang="en-US" sz="6000" dirty="0"/>
          </a:p>
          <a:p>
            <a:pPr marL="0" indent="0" algn="ctr">
              <a:buNone/>
            </a:pPr>
            <a:r>
              <a:rPr lang="en-US" sz="6000" dirty="0" smtClean="0"/>
              <a:t>1000 – 499</a:t>
            </a:r>
          </a:p>
          <a:p>
            <a:pPr marL="0" indent="0" algn="ctr">
              <a:buNone/>
            </a:pPr>
            <a:r>
              <a:rPr lang="en-US" sz="6000" dirty="0" smtClean="0"/>
              <a:t>1000 </a:t>
            </a:r>
            <a:r>
              <a:rPr lang="en-US" sz="6000" smtClean="0"/>
              <a:t>– 671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57354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30 – 24</a:t>
            </a:r>
          </a:p>
          <a:p>
            <a:pPr marL="0" indent="0" algn="ctr">
              <a:buNone/>
            </a:pPr>
            <a:r>
              <a:rPr lang="en-US" sz="6000" dirty="0"/>
              <a:t>3</a:t>
            </a:r>
            <a:r>
              <a:rPr lang="en-US" sz="6000" dirty="0" smtClean="0"/>
              <a:t>0 – 19</a:t>
            </a:r>
          </a:p>
          <a:p>
            <a:pPr marL="0" indent="0" algn="ctr">
              <a:buNone/>
            </a:pPr>
            <a:r>
              <a:rPr lang="en-US" sz="6000" dirty="0"/>
              <a:t>3</a:t>
            </a:r>
            <a:r>
              <a:rPr lang="en-US" sz="6000" dirty="0" smtClean="0"/>
              <a:t>0 – 15</a:t>
            </a:r>
          </a:p>
          <a:p>
            <a:pPr marL="0" indent="0" algn="ctr">
              <a:buNone/>
            </a:pPr>
            <a:r>
              <a:rPr lang="en-US" sz="6000" dirty="0"/>
              <a:t>3</a:t>
            </a:r>
            <a:r>
              <a:rPr lang="en-US" sz="6000" dirty="0" smtClean="0"/>
              <a:t>0 – 12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26515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4</a:t>
            </a:r>
            <a:r>
              <a:rPr lang="en-US" sz="6000" dirty="0" smtClean="0"/>
              <a:t>0 – 34</a:t>
            </a:r>
          </a:p>
          <a:p>
            <a:pPr marL="0" indent="0" algn="ctr">
              <a:buNone/>
            </a:pPr>
            <a:r>
              <a:rPr lang="en-US" sz="6000" dirty="0" smtClean="0"/>
              <a:t>40 – 29</a:t>
            </a:r>
          </a:p>
          <a:p>
            <a:pPr marL="0" indent="0" algn="ctr">
              <a:buNone/>
            </a:pPr>
            <a:r>
              <a:rPr lang="en-US" sz="6000" dirty="0" smtClean="0"/>
              <a:t>40 – 24</a:t>
            </a:r>
          </a:p>
          <a:p>
            <a:pPr marL="0" indent="0" algn="ctr">
              <a:buNone/>
            </a:pPr>
            <a:r>
              <a:rPr lang="en-US" sz="6000" dirty="0" smtClean="0"/>
              <a:t>40 – 19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08204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50 – 44</a:t>
            </a:r>
          </a:p>
          <a:p>
            <a:pPr marL="0" indent="0" algn="ctr">
              <a:buNone/>
            </a:pPr>
            <a:r>
              <a:rPr lang="en-US" sz="6000" dirty="0"/>
              <a:t>5</a:t>
            </a:r>
            <a:r>
              <a:rPr lang="en-US" sz="6000" dirty="0" smtClean="0"/>
              <a:t>0 – 39</a:t>
            </a:r>
          </a:p>
          <a:p>
            <a:pPr marL="0" indent="0" algn="ctr">
              <a:buNone/>
            </a:pPr>
            <a:r>
              <a:rPr lang="en-US" sz="6000" dirty="0"/>
              <a:t>5</a:t>
            </a:r>
            <a:r>
              <a:rPr lang="en-US" sz="6000" dirty="0" smtClean="0"/>
              <a:t>0 – 29</a:t>
            </a:r>
          </a:p>
          <a:p>
            <a:pPr marL="0" indent="0" algn="ctr">
              <a:buNone/>
            </a:pPr>
            <a:r>
              <a:rPr lang="en-US" sz="6000" dirty="0"/>
              <a:t>5</a:t>
            </a:r>
            <a:r>
              <a:rPr lang="en-US" sz="6000" dirty="0" smtClean="0"/>
              <a:t>0 – 24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400245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6</a:t>
            </a:r>
            <a:r>
              <a:rPr lang="en-US" sz="6000" dirty="0" smtClean="0"/>
              <a:t>0 – 54</a:t>
            </a:r>
          </a:p>
          <a:p>
            <a:pPr marL="0" indent="0" algn="ctr">
              <a:buNone/>
            </a:pPr>
            <a:r>
              <a:rPr lang="en-US" sz="6000" dirty="0" smtClean="0"/>
              <a:t>60 – 49</a:t>
            </a:r>
          </a:p>
          <a:p>
            <a:pPr marL="0" indent="0" algn="ctr">
              <a:buNone/>
            </a:pPr>
            <a:r>
              <a:rPr lang="en-US" sz="6000" dirty="0" smtClean="0"/>
              <a:t>60 – 39</a:t>
            </a:r>
          </a:p>
          <a:p>
            <a:pPr marL="0" indent="0" algn="ctr">
              <a:buNone/>
            </a:pPr>
            <a:r>
              <a:rPr lang="en-US" sz="6000" dirty="0" smtClean="0"/>
              <a:t>60 – 29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019628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/>
              <a:t>7</a:t>
            </a:r>
            <a:r>
              <a:rPr lang="en-US" sz="6000" dirty="0" smtClean="0"/>
              <a:t>0 – 59</a:t>
            </a:r>
          </a:p>
          <a:p>
            <a:pPr marL="0" indent="0" algn="ctr">
              <a:buNone/>
            </a:pPr>
            <a:r>
              <a:rPr lang="en-US" sz="6000" dirty="0"/>
              <a:t>7</a:t>
            </a:r>
            <a:r>
              <a:rPr lang="en-US" sz="6000" dirty="0" smtClean="0"/>
              <a:t>0 – 49</a:t>
            </a:r>
          </a:p>
          <a:p>
            <a:pPr marL="0" indent="0" algn="ctr">
              <a:buNone/>
            </a:pPr>
            <a:r>
              <a:rPr lang="en-US" sz="6000" dirty="0"/>
              <a:t>7</a:t>
            </a:r>
            <a:r>
              <a:rPr lang="en-US" sz="6000" dirty="0" smtClean="0"/>
              <a:t>0 – 39</a:t>
            </a:r>
          </a:p>
          <a:p>
            <a:pPr marL="0" indent="0" algn="ctr">
              <a:buNone/>
            </a:pPr>
            <a:r>
              <a:rPr lang="en-US" sz="6000" dirty="0"/>
              <a:t>7</a:t>
            </a:r>
            <a:r>
              <a:rPr lang="en-US" sz="6000" dirty="0" smtClean="0"/>
              <a:t>0 – 34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229678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>
          <a:xfrm>
            <a:off x="990600" y="990600"/>
            <a:ext cx="6690360" cy="44409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/>
              <a:t>80 – 69</a:t>
            </a:r>
          </a:p>
          <a:p>
            <a:pPr marL="0" indent="0" algn="ctr">
              <a:buNone/>
            </a:pPr>
            <a:r>
              <a:rPr lang="en-US" sz="6000" dirty="0" smtClean="0"/>
              <a:t>80 – 59</a:t>
            </a:r>
          </a:p>
          <a:p>
            <a:pPr marL="0" indent="0" algn="ctr">
              <a:buNone/>
            </a:pPr>
            <a:r>
              <a:rPr lang="en-US" sz="6000" dirty="0"/>
              <a:t>8</a:t>
            </a:r>
            <a:r>
              <a:rPr lang="en-US" sz="6000" dirty="0" smtClean="0"/>
              <a:t>0 – 49</a:t>
            </a:r>
          </a:p>
          <a:p>
            <a:pPr marL="0" indent="0" algn="ctr">
              <a:buNone/>
            </a:pPr>
            <a:r>
              <a:rPr lang="en-US" sz="6000" dirty="0" smtClean="0"/>
              <a:t>80 – 39</a:t>
            </a:r>
            <a:endParaRPr lang="en-US" sz="6000" dirty="0"/>
          </a:p>
        </p:txBody>
      </p:sp>
    </p:spTree>
    <p:extLst>
      <p:ext uri="{BB962C8B-B14F-4D97-AF65-F5344CB8AC3E}">
        <p14:creationId xmlns:p14="http://schemas.microsoft.com/office/powerpoint/2010/main" val="161904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radeshow">
  <a:themeElements>
    <a:clrScheme name="Tradeshow">
      <a:dk1>
        <a:srgbClr val="3F3F3F"/>
      </a:dk1>
      <a:lt1>
        <a:srgbClr val="FFFFFF"/>
      </a:lt1>
      <a:dk2>
        <a:srgbClr val="7DAFC3"/>
      </a:dk2>
      <a:lt2>
        <a:srgbClr val="E5E4DF"/>
      </a:lt2>
      <a:accent1>
        <a:srgbClr val="7C959A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79A4"/>
      </a:hlink>
      <a:folHlink>
        <a:srgbClr val="595959"/>
      </a:folHlink>
    </a:clrScheme>
    <a:fontScheme name="Tradeshow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宋体"/>
        <a:font script="Hant" typeface="新細明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华文楷体"/>
        <a:font script="Hant" typeface="新細明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adeshow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300000"/>
              </a:schemeClr>
            </a:gs>
            <a:gs pos="35000">
              <a:schemeClr val="phClr">
                <a:tint val="45000"/>
                <a:satMod val="300000"/>
              </a:schemeClr>
            </a:gs>
            <a:gs pos="69000">
              <a:schemeClr val="phClr">
                <a:tint val="45000"/>
                <a:satMod val="350000"/>
              </a:schemeClr>
            </a:gs>
            <a:gs pos="100000">
              <a:schemeClr val="phClr">
                <a:tint val="60000"/>
                <a:satMod val="350000"/>
              </a:schemeClr>
            </a:gs>
          </a:gsLst>
          <a:path path="circle">
            <a:fillToRect l="50000" t="50000" r="100000" b="100000"/>
          </a:path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38475" cap="flat" cmpd="sng" algn="ctr">
          <a:solidFill>
            <a:schemeClr val="phClr"/>
          </a:solidFill>
          <a:prstDash val="solid"/>
        </a:ln>
        <a:ln w="548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4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>
              <a:rot lat="0" lon="0" rev="3600000"/>
            </a:lightRig>
          </a:scene3d>
          <a:sp3d contourW="31750" prstMaterial="flat">
            <a:bevelT w="127000" h="254000" prst="angle"/>
            <a:contourClr>
              <a:schemeClr val="phClr">
                <a:shade val="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20000">
              <a:schemeClr val="phClr">
                <a:tint val="80000"/>
                <a:lumMod val="100000"/>
              </a:schemeClr>
            </a:gs>
            <a:gs pos="100000">
              <a:schemeClr val="phClr">
                <a:tint val="100000"/>
                <a:lumMod val="80000"/>
              </a:schemeClr>
            </a:gs>
          </a:gsLst>
          <a:path path="circle">
            <a:fillToRect l="50000" t="20000" r="100000" b="100000"/>
          </a:path>
        </a:gradFill>
        <a:gradFill rotWithShape="1">
          <a:gsLst>
            <a:gs pos="0">
              <a:schemeClr val="phClr">
                <a:tint val="100000"/>
                <a:lumMod val="100000"/>
              </a:schemeClr>
            </a:gs>
            <a:gs pos="100000">
              <a:schemeClr val="phClr">
                <a:shade val="100000"/>
                <a:lumMod val="60000"/>
              </a:schemeClr>
            </a:gs>
          </a:gsLst>
          <a:path path="circle">
            <a:fillToRect l="50000" t="2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TC101859861[[fn=Tradeshow]]</Template>
  <TotalTime>18</TotalTime>
  <Words>408</Words>
  <Application>Microsoft Office PowerPoint</Application>
  <PresentationFormat>On-screen Show (4:3)</PresentationFormat>
  <Paragraphs>117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Tradeshow</vt:lpstr>
      <vt:lpstr>Adding Up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Up</dc:title>
  <dc:creator>Hall Family Laptop</dc:creator>
  <cp:lastModifiedBy>Hall Family Laptop</cp:lastModifiedBy>
  <cp:revision>2</cp:revision>
  <dcterms:created xsi:type="dcterms:W3CDTF">2014-02-13T21:45:37Z</dcterms:created>
  <dcterms:modified xsi:type="dcterms:W3CDTF">2014-02-13T22:03:59Z</dcterms:modified>
</cp:coreProperties>
</file>